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4"/>
    <p:restoredTop sz="87146"/>
  </p:normalViewPr>
  <p:slideViewPr>
    <p:cSldViewPr snapToGrid="0" snapToObjects="1">
      <p:cViewPr varScale="1">
        <p:scale>
          <a:sx n="140" d="100"/>
          <a:sy n="140" d="100"/>
        </p:scale>
        <p:origin x="6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813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0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9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FA1846-DA80-1C48-A609-854EA85C59AD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8302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9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9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92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6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DF5E60-9974-AC48-9591-99C2BB44B7CF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941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C79C5D-2A6F-F04D-97DA-BEF2467B64E4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5370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20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Juego Final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Alfonso Villalobos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Recursos Utilizados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25"/>
          <a:stretch/>
        </p:blipFill>
        <p:spPr>
          <a:xfrm>
            <a:off x="6562343" y="117164"/>
            <a:ext cx="2819401" cy="6740836"/>
          </a:xfrm>
        </p:spPr>
      </p:pic>
    </p:spTree>
    <p:extLst>
      <p:ext uri="{BB962C8B-B14F-4D97-AF65-F5344CB8AC3E}">
        <p14:creationId xmlns:p14="http://schemas.microsoft.com/office/powerpoint/2010/main" val="88503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Clases 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30094"/>
            <a:ext cx="3863327" cy="2517394"/>
          </a:xfrm>
        </p:spPr>
      </p:pic>
    </p:spTree>
    <p:extLst>
      <p:ext uri="{BB962C8B-B14F-4D97-AF65-F5344CB8AC3E}">
        <p14:creationId xmlns:p14="http://schemas.microsoft.com/office/powerpoint/2010/main" val="21295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1364742"/>
            <a:ext cx="8714232" cy="49017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32" y="1428750"/>
            <a:ext cx="13081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182" y="3073400"/>
            <a:ext cx="1244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Index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40" y="685800"/>
            <a:ext cx="7802880" cy="4389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5817870"/>
            <a:ext cx="23368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65"/>
          <a:stretch/>
        </p:blipFill>
        <p:spPr>
          <a:xfrm>
            <a:off x="721360" y="1252454"/>
            <a:ext cx="3212592" cy="560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StartedMenu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54" y="134874"/>
            <a:ext cx="4600448" cy="2587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654" y="2807208"/>
            <a:ext cx="4600448" cy="258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8" y="1503172"/>
            <a:ext cx="11938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27" y="1503172"/>
            <a:ext cx="1320800" cy="45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8" y="2722626"/>
            <a:ext cx="4864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9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CCounter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19072"/>
            <a:ext cx="3163824" cy="4988362"/>
          </a:xfrm>
        </p:spPr>
      </p:pic>
      <p:sp>
        <p:nvSpPr>
          <p:cNvPr id="5" name="TextBox 4"/>
          <p:cNvSpPr txBox="1"/>
          <p:nvPr/>
        </p:nvSpPr>
        <p:spPr>
          <a:xfrm>
            <a:off x="4658868" y="1719072"/>
            <a:ext cx="619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Aquí cree los objetos que se requerían utilizar entre clases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22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5312" y="491490"/>
            <a:ext cx="9601200" cy="1485900"/>
          </a:xfrm>
        </p:spPr>
        <p:txBody>
          <a:bodyPr/>
          <a:lstStyle/>
          <a:p>
            <a:r>
              <a:rPr lang="es-ES_tradnl" dirty="0" err="1" smtClean="0"/>
              <a:t>engineSelector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120" y="5753100"/>
            <a:ext cx="1104900" cy="7239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995" y="1977390"/>
            <a:ext cx="6366933" cy="35814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361950"/>
            <a:ext cx="4817908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3584" y="263271"/>
            <a:ext cx="9601200" cy="1485900"/>
          </a:xfrm>
        </p:spPr>
        <p:txBody>
          <a:bodyPr/>
          <a:lstStyle/>
          <a:p>
            <a:r>
              <a:rPr lang="es-ES_tradnl" dirty="0" smtClean="0"/>
              <a:t>Running</a:t>
            </a: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13" y="1163574"/>
            <a:ext cx="6366933" cy="3581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7" y="5537200"/>
            <a:ext cx="13462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43" y="4857750"/>
            <a:ext cx="25019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632" y="640080"/>
            <a:ext cx="4630928" cy="57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39</TotalTime>
  <Words>23</Words>
  <Application>Microsoft Macintosh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Franklin Gothic Book</vt:lpstr>
      <vt:lpstr>Crop</vt:lpstr>
      <vt:lpstr>Juego Final</vt:lpstr>
      <vt:lpstr>Recursos Utilizados</vt:lpstr>
      <vt:lpstr>Clases </vt:lpstr>
      <vt:lpstr>Intro</vt:lpstr>
      <vt:lpstr>Index</vt:lpstr>
      <vt:lpstr>StartedMenu</vt:lpstr>
      <vt:lpstr>CCounter</vt:lpstr>
      <vt:lpstr>engineSelector</vt:lpstr>
      <vt:lpstr>Running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Final</dc:title>
  <dc:creator>Microsoft Office User</dc:creator>
  <cp:lastModifiedBy>Microsoft Office User</cp:lastModifiedBy>
  <cp:revision>5</cp:revision>
  <dcterms:created xsi:type="dcterms:W3CDTF">2017-11-27T04:42:50Z</dcterms:created>
  <dcterms:modified xsi:type="dcterms:W3CDTF">2017-11-27T05:22:39Z</dcterms:modified>
</cp:coreProperties>
</file>